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78" r:id="rId16"/>
    <p:sldId id="271" r:id="rId17"/>
    <p:sldId id="272" r:id="rId18"/>
    <p:sldId id="273" r:id="rId19"/>
    <p:sldId id="274" r:id="rId20"/>
    <p:sldId id="275" r:id="rId21"/>
    <p:sldId id="276" r:id="rId22"/>
  </p:sldIdLst>
  <p:sldSz cx="12190413" cy="6859588"/>
  <p:notesSz cx="6858000" cy="9144000"/>
  <p:defaultTextStyle>
    <a:defPPr>
      <a:defRPr lang="id-ID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67318" autoAdjust="0"/>
  </p:normalViewPr>
  <p:slideViewPr>
    <p:cSldViewPr>
      <p:cViewPr varScale="1">
        <p:scale>
          <a:sx n="113" d="100"/>
          <a:sy n="113" d="100"/>
        </p:scale>
        <p:origin x="240" y="11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BEA3D-9A91-4458-BF0B-F37CAE8B2CBE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E890A-096F-45AE-AF0D-9CB91F519D1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183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740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1521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4067" y="274702"/>
            <a:ext cx="3655008" cy="5854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694" y="274702"/>
            <a:ext cx="10768198" cy="5854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423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391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0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1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695" y="1600571"/>
            <a:ext cx="7210545" cy="452859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6413" y="1600571"/>
            <a:ext cx="7212661" cy="4528598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419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7745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902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775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49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030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442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4114E0-43C6-4826-9529-89CD45EB2A0A}" type="datetimeFigureOut">
              <a:rPr lang="id-ID" smtClean="0"/>
              <a:t>21/02/2022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6CF50-2FFF-45DF-8AFC-F6B6F4E095E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8521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250505-C711-4FA9-B6D4-C89CB575C1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78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5EA08E-6F7A-43EE-8E5C-8959794C96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8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22198C-BA07-43C9-B461-2BEE3E2AAD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0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8B090-E17E-4F55-89A6-17773CBA9C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5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35AB42-31B7-49B9-ACE8-853BB7EE37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7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B74F-11D9-4DEE-B222-A33C3103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 KOMISI PASANGAN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49F0B-4DC0-4C4E-8AA2-C0ECA95D0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Promo </a:t>
            </a:r>
            <a:r>
              <a:rPr lang="en-US" dirty="0" err="1"/>
              <a:t>Komisi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profit sharing </a:t>
            </a:r>
            <a:r>
              <a:rPr lang="en-US" dirty="0" err="1"/>
              <a:t>nasional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175.000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Omset</a:t>
            </a:r>
            <a:r>
              <a:rPr lang="en-US" dirty="0"/>
              <a:t> </a:t>
            </a:r>
            <a:r>
              <a:rPr lang="en-US" dirty="0" err="1"/>
              <a:t>paket</a:t>
            </a:r>
            <a:r>
              <a:rPr lang="en-US" dirty="0"/>
              <a:t> Gold dan Platinum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masing </a:t>
            </a:r>
            <a:r>
              <a:rPr lang="en-US" dirty="0" err="1"/>
              <a:t>masing</a:t>
            </a:r>
            <a:r>
              <a:rPr lang="en-US" dirty="0"/>
              <a:t> 1 pp (</a:t>
            </a:r>
            <a:r>
              <a:rPr lang="en-US" dirty="0" err="1"/>
              <a:t>poin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). </a:t>
            </a:r>
          </a:p>
          <a:p>
            <a:pPr marL="0" indent="0">
              <a:buNone/>
            </a:pPr>
            <a:r>
              <a:rPr lang="en-US" dirty="0"/>
              <a:t>Cara </a:t>
            </a:r>
            <a:r>
              <a:rPr lang="en-US" dirty="0" err="1"/>
              <a:t>perhitungan</a:t>
            </a:r>
            <a:r>
              <a:rPr lang="en-US" dirty="0"/>
              <a:t> : </a:t>
            </a:r>
          </a:p>
          <a:p>
            <a:pPr marL="0" indent="0">
              <a:buNone/>
            </a:pPr>
            <a:r>
              <a:rPr lang="en-US" dirty="0"/>
              <a:t>Nilai Per Unit = (175.000 x </a:t>
            </a:r>
            <a:r>
              <a:rPr lang="en-US" dirty="0" err="1"/>
              <a:t>Omset</a:t>
            </a:r>
            <a:r>
              <a:rPr lang="en-US" dirty="0"/>
              <a:t> Nasional PP) </a:t>
            </a:r>
          </a:p>
          <a:p>
            <a:pPr marL="0" indent="0">
              <a:buNone/>
            </a:pPr>
            <a:r>
              <a:rPr lang="en-US" dirty="0"/>
              <a:t>	           Total </a:t>
            </a:r>
            <a:r>
              <a:rPr lang="en-US" dirty="0" err="1"/>
              <a:t>Pasangan</a:t>
            </a:r>
            <a:r>
              <a:rPr lang="en-US" dirty="0"/>
              <a:t> Nasional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Setiap</a:t>
            </a:r>
            <a:r>
              <a:rPr lang="en-US" dirty="0"/>
              <a:t> jam 00, pada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system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omset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team yang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generasi</a:t>
            </a:r>
            <a:r>
              <a:rPr lang="en-US" dirty="0"/>
              <a:t> 1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rupa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omset</a:t>
            </a:r>
            <a:r>
              <a:rPr lang="en-US" dirty="0"/>
              <a:t> Bigger Team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omset</a:t>
            </a:r>
            <a:r>
              <a:rPr lang="en-US" dirty="0"/>
              <a:t> Lesser Team </a:t>
            </a:r>
            <a:r>
              <a:rPr lang="en-US" dirty="0" err="1"/>
              <a:t>menjadi</a:t>
            </a:r>
            <a:r>
              <a:rPr lang="en-US" dirty="0"/>
              <a:t> paling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demikian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Group yang di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Komisi</a:t>
            </a:r>
            <a:r>
              <a:rPr lang="en-US" dirty="0"/>
              <a:t> Group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Omset</a:t>
            </a:r>
            <a:r>
              <a:rPr lang="en-US" dirty="0"/>
              <a:t> Lesser Team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dioptimalkan</a:t>
            </a:r>
            <a:r>
              <a:rPr lang="en-US" dirty="0"/>
              <a:t>.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peserta</a:t>
            </a:r>
            <a:r>
              <a:rPr lang="en-US" dirty="0"/>
              <a:t> yang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paket</a:t>
            </a:r>
            <a:r>
              <a:rPr lang="en-US" dirty="0"/>
              <a:t> Gold dan Platinum yang </a:t>
            </a:r>
            <a:r>
              <a:rPr lang="en-US" dirty="0" err="1"/>
              <a:t>berhak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Paket</a:t>
            </a:r>
            <a:r>
              <a:rPr lang="en-US" dirty="0"/>
              <a:t> Gold </a:t>
            </a:r>
            <a:r>
              <a:rPr lang="en-US" dirty="0" err="1"/>
              <a:t>Potensi</a:t>
            </a:r>
            <a:r>
              <a:rPr lang="en-US" dirty="0"/>
              <a:t> 15 pasang / </a:t>
            </a:r>
            <a:r>
              <a:rPr lang="en-US" dirty="0" err="1"/>
              <a:t>hari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Paket</a:t>
            </a:r>
            <a:r>
              <a:rPr lang="en-US" dirty="0"/>
              <a:t> Platinum </a:t>
            </a:r>
            <a:r>
              <a:rPr lang="en-US" dirty="0" err="1"/>
              <a:t>potensi</a:t>
            </a:r>
            <a:r>
              <a:rPr lang="en-US" dirty="0"/>
              <a:t> 30 pasang / </a:t>
            </a:r>
            <a:r>
              <a:rPr lang="en-US" dirty="0" err="1"/>
              <a:t>hari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E772AC-D43F-4E0D-B6EE-BCB3046AEA0F}"/>
              </a:ext>
            </a:extLst>
          </p:cNvPr>
          <p:cNvCxnSpPr/>
          <p:nvPr/>
        </p:nvCxnSpPr>
        <p:spPr>
          <a:xfrm>
            <a:off x="1918742" y="2637706"/>
            <a:ext cx="3600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3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51E2-F367-4240-8C83-445865AB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405458"/>
            <a:ext cx="10971372" cy="6336703"/>
          </a:xfrm>
        </p:spPr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dirty="0" err="1"/>
              <a:t>Ilustrasi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Anda </a:t>
            </a:r>
            <a:r>
              <a:rPr lang="en-US" dirty="0" err="1"/>
              <a:t>memiliki</a:t>
            </a:r>
            <a:r>
              <a:rPr lang="en-US" dirty="0"/>
              <a:t> 5 team Gen- 1 (A, B, C, D, E)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omset</a:t>
            </a:r>
            <a:r>
              <a:rPr lang="en-US" dirty="0"/>
              <a:t> team </a:t>
            </a:r>
            <a:r>
              <a:rPr lang="en-US" dirty="0" err="1"/>
              <a:t>berbeda-beda</a:t>
            </a:r>
            <a:r>
              <a:rPr lang="en-US" dirty="0"/>
              <a:t>. </a:t>
            </a:r>
          </a:p>
          <a:p>
            <a:pPr marL="0" indent="0" algn="ctr">
              <a:buNone/>
            </a:pPr>
            <a:r>
              <a:rPr lang="en-US" dirty="0"/>
              <a:t>A = 10 pp </a:t>
            </a:r>
          </a:p>
          <a:p>
            <a:pPr marL="0" indent="0" algn="ctr">
              <a:buNone/>
            </a:pPr>
            <a:r>
              <a:rPr lang="en-US" dirty="0"/>
              <a:t>B = 8 pp</a:t>
            </a:r>
          </a:p>
          <a:p>
            <a:pPr marL="0" indent="0" algn="ctr">
              <a:buNone/>
            </a:pPr>
            <a:r>
              <a:rPr lang="en-US" dirty="0"/>
              <a:t>C = 7 pp </a:t>
            </a:r>
          </a:p>
          <a:p>
            <a:pPr marL="0" indent="0" algn="ctr">
              <a:buNone/>
            </a:pPr>
            <a:r>
              <a:rPr lang="en-US" dirty="0"/>
              <a:t>D = 6 pp </a:t>
            </a:r>
          </a:p>
          <a:p>
            <a:pPr marL="0" indent="0" algn="ctr">
              <a:buNone/>
            </a:pPr>
            <a:r>
              <a:rPr lang="en-US" dirty="0"/>
              <a:t>E = 3 pp </a:t>
            </a:r>
          </a:p>
          <a:p>
            <a:pPr marL="0" indent="0" algn="ctr">
              <a:buNone/>
            </a:pPr>
            <a:r>
              <a:rPr lang="en-US" dirty="0"/>
              <a:t>Di </a:t>
            </a:r>
            <a:r>
              <a:rPr lang="en-US" dirty="0" err="1"/>
              <a:t>setiap</a:t>
            </a:r>
            <a:r>
              <a:rPr lang="en-US" dirty="0"/>
              <a:t> jam 00.00 </a:t>
            </a:r>
            <a:r>
              <a:rPr lang="en-US" dirty="0" err="1"/>
              <a:t>omset</a:t>
            </a:r>
            <a:r>
              <a:rPr lang="en-US" dirty="0"/>
              <a:t> Anda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dioptimizedkan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2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sedemikian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</a:t>
            </a: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omset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paling </a:t>
            </a:r>
            <a:r>
              <a:rPr lang="en-US" dirty="0" err="1"/>
              <a:t>kecil</a:t>
            </a:r>
            <a:r>
              <a:rPr lang="en-US" dirty="0"/>
              <a:t>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Bonus Group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omset</a:t>
            </a:r>
            <a:r>
              <a:rPr lang="en-US" dirty="0"/>
              <a:t> Optimized Lesser Leg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Paket</a:t>
            </a:r>
            <a:r>
              <a:rPr lang="en-US" dirty="0"/>
              <a:t> Join yang </a:t>
            </a:r>
            <a:r>
              <a:rPr lang="en-US" dirty="0" err="1"/>
              <a:t>dipilih</a:t>
            </a:r>
            <a:r>
              <a:rPr lang="en-US" dirty="0"/>
              <a:t>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= Nilai Per Unit X </a:t>
            </a:r>
            <a:r>
              <a:rPr lang="en-US" dirty="0" err="1"/>
              <a:t>Omset</a:t>
            </a:r>
            <a:r>
              <a:rPr lang="en-US" dirty="0"/>
              <a:t> PP di Lesser Leg Anda</a:t>
            </a:r>
          </a:p>
          <a:p>
            <a:pPr marL="0" indent="0" algn="ctr">
              <a:buNone/>
            </a:pPr>
            <a:r>
              <a:rPr lang="en-US" dirty="0"/>
              <a:t>Jika </a:t>
            </a:r>
            <a:r>
              <a:rPr lang="en-US" dirty="0" err="1"/>
              <a:t>Paket</a:t>
            </a:r>
            <a:r>
              <a:rPr lang="en-US" dirty="0"/>
              <a:t> Gold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15 pasang </a:t>
            </a:r>
            <a:r>
              <a:rPr lang="en-US" dirty="0" err="1"/>
              <a:t>perhari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Jika </a:t>
            </a:r>
            <a:r>
              <a:rPr lang="en-US" dirty="0" err="1"/>
              <a:t>Paket</a:t>
            </a:r>
            <a:r>
              <a:rPr lang="en-US" dirty="0"/>
              <a:t> Platinum </a:t>
            </a:r>
            <a:r>
              <a:rPr lang="en-US" dirty="0" err="1"/>
              <a:t>potensi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30 pasang </a:t>
            </a:r>
            <a:r>
              <a:rPr lang="en-US" dirty="0" err="1"/>
              <a:t>perhari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omset</a:t>
            </a:r>
            <a:r>
              <a:rPr lang="en-US" dirty="0"/>
              <a:t> di Bigger Leg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komisi</a:t>
            </a:r>
            <a:r>
              <a:rPr lang="en-US" dirty="0"/>
              <a:t> </a:t>
            </a:r>
            <a:r>
              <a:rPr lang="en-US" dirty="0" err="1"/>
              <a:t>pasangan</a:t>
            </a:r>
            <a:r>
              <a:rPr lang="en-US" dirty="0"/>
              <a:t> di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.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839AAE8-6876-4393-B5C0-DFD960EFAC56}"/>
              </a:ext>
            </a:extLst>
          </p:cNvPr>
          <p:cNvSpPr/>
          <p:nvPr/>
        </p:nvSpPr>
        <p:spPr>
          <a:xfrm>
            <a:off x="3253720" y="2781724"/>
            <a:ext cx="1060704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4243F-D405-456A-96E6-D79C510758F8}"/>
              </a:ext>
            </a:extLst>
          </p:cNvPr>
          <p:cNvSpPr txBox="1"/>
          <p:nvPr/>
        </p:nvSpPr>
        <p:spPr>
          <a:xfrm>
            <a:off x="3385565" y="2957460"/>
            <a:ext cx="7970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10 PP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8A6F9E1-FDF2-467F-8109-A153158E4449}"/>
              </a:ext>
            </a:extLst>
          </p:cNvPr>
          <p:cNvSpPr/>
          <p:nvPr/>
        </p:nvSpPr>
        <p:spPr>
          <a:xfrm>
            <a:off x="4549864" y="2789003"/>
            <a:ext cx="1060704" cy="9144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E15D-7D73-4F9E-9234-FB5947362B6A}"/>
              </a:ext>
            </a:extLst>
          </p:cNvPr>
          <p:cNvSpPr txBox="1"/>
          <p:nvPr/>
        </p:nvSpPr>
        <p:spPr>
          <a:xfrm>
            <a:off x="4746630" y="2964739"/>
            <a:ext cx="6671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6 PP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0014F6F-E8D9-4E98-8C2B-2886396DF8E3}"/>
              </a:ext>
            </a:extLst>
          </p:cNvPr>
          <p:cNvSpPr/>
          <p:nvPr/>
        </p:nvSpPr>
        <p:spPr>
          <a:xfrm>
            <a:off x="6494080" y="2781724"/>
            <a:ext cx="1060704" cy="91440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47F1E-97AB-4EA9-89DF-E81C740BB843}"/>
              </a:ext>
            </a:extLst>
          </p:cNvPr>
          <p:cNvSpPr txBox="1"/>
          <p:nvPr/>
        </p:nvSpPr>
        <p:spPr>
          <a:xfrm>
            <a:off x="6690846" y="2957460"/>
            <a:ext cx="6671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8 PP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7FF88983-1970-4667-BD5B-F8C6EEA0346C}"/>
              </a:ext>
            </a:extLst>
          </p:cNvPr>
          <p:cNvSpPr/>
          <p:nvPr/>
        </p:nvSpPr>
        <p:spPr>
          <a:xfrm>
            <a:off x="7770467" y="2781724"/>
            <a:ext cx="1060704" cy="91440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EB30A8-D215-4BB8-B893-BBFAC6964A60}"/>
              </a:ext>
            </a:extLst>
          </p:cNvPr>
          <p:cNvSpPr txBox="1"/>
          <p:nvPr/>
        </p:nvSpPr>
        <p:spPr>
          <a:xfrm>
            <a:off x="7967233" y="2957460"/>
            <a:ext cx="6671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7 PP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BDBB6B1-6039-4EE8-8D52-FA2DF37FF6CF}"/>
              </a:ext>
            </a:extLst>
          </p:cNvPr>
          <p:cNvSpPr/>
          <p:nvPr/>
        </p:nvSpPr>
        <p:spPr>
          <a:xfrm>
            <a:off x="9086368" y="2806813"/>
            <a:ext cx="1060704" cy="91440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28EDD-67A3-47B8-B60B-454606EF795E}"/>
              </a:ext>
            </a:extLst>
          </p:cNvPr>
          <p:cNvSpPr txBox="1"/>
          <p:nvPr/>
        </p:nvSpPr>
        <p:spPr>
          <a:xfrm>
            <a:off x="9283134" y="2982549"/>
            <a:ext cx="6671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3 PP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CF487C-0467-494B-BB83-F167AF9B7563}"/>
              </a:ext>
            </a:extLst>
          </p:cNvPr>
          <p:cNvCxnSpPr/>
          <p:nvPr/>
        </p:nvCxnSpPr>
        <p:spPr>
          <a:xfrm>
            <a:off x="6068969" y="2330511"/>
            <a:ext cx="0" cy="16561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63366EDF-4549-4091-A4ED-011B07641E0F}"/>
              </a:ext>
            </a:extLst>
          </p:cNvPr>
          <p:cNvSpPr/>
          <p:nvPr/>
        </p:nvSpPr>
        <p:spPr>
          <a:xfrm flipV="1">
            <a:off x="4638459" y="3213770"/>
            <a:ext cx="2808312" cy="1296145"/>
          </a:xfrm>
          <a:prstGeom prst="arc">
            <a:avLst>
              <a:gd name="adj1" fmla="val 10957202"/>
              <a:gd name="adj2" fmla="val 21408977"/>
            </a:avLst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6998B-184D-471A-BB97-08AEE08E4D53}"/>
              </a:ext>
            </a:extLst>
          </p:cNvPr>
          <p:cNvSpPr txBox="1"/>
          <p:nvPr/>
        </p:nvSpPr>
        <p:spPr>
          <a:xfrm>
            <a:off x="5332324" y="3986695"/>
            <a:ext cx="1420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Selisih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US" sz="1400" dirty="0" err="1">
                <a:solidFill>
                  <a:srgbClr val="0070C0"/>
                </a:solidFill>
              </a:rPr>
              <a:t>Menjadi</a:t>
            </a:r>
            <a:r>
              <a:rPr lang="en-US" sz="1400" dirty="0">
                <a:solidFill>
                  <a:srgbClr val="0070C0"/>
                </a:solidFill>
              </a:rPr>
              <a:t> minimal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6948E-E7E3-4EB0-AC07-6EB0E27825CC}"/>
              </a:ext>
            </a:extLst>
          </p:cNvPr>
          <p:cNvSpPr txBox="1"/>
          <p:nvPr/>
        </p:nvSpPr>
        <p:spPr>
          <a:xfrm>
            <a:off x="3886374" y="3851859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B21F00-80FD-4C3D-8F87-5263062698BD}"/>
              </a:ext>
            </a:extLst>
          </p:cNvPr>
          <p:cNvSpPr txBox="1"/>
          <p:nvPr/>
        </p:nvSpPr>
        <p:spPr>
          <a:xfrm>
            <a:off x="7535366" y="3861842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 PP</a:t>
            </a:r>
          </a:p>
        </p:txBody>
      </p:sp>
    </p:spTree>
    <p:extLst>
      <p:ext uri="{BB962C8B-B14F-4D97-AF65-F5344CB8AC3E}">
        <p14:creationId xmlns:p14="http://schemas.microsoft.com/office/powerpoint/2010/main" val="254339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7D888-0648-428A-8AAF-125FE53797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3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41978-B8E6-4559-B2C7-B454522E0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82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D6AA6-DC73-4A1F-9C56-B60F880D4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70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F86446-B277-4E77-82E1-4E6C7B2D28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4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25E44-2915-4F3C-9F94-CBB6D3BEC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" y="0"/>
            <a:ext cx="1200609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0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43470-2FAA-4CE2-9CEF-B608A2D92F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3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0EB09-83DF-47A7-932C-97ADFE99B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36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FCCCE-F813-49F5-806A-15D96E6518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0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6B6F3-ADCA-4310-B759-CF7E1DEAF2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3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56163-AB0B-41F0-8442-A8018D7CFF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3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8E62B-58E3-439C-BD3B-F100EBC04C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2293C-9E6B-4DC3-9DAA-D4857ED73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47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28C82-8DEC-4C2B-9523-E8FF1D454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6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5F304-3773-4CC4-883A-BA1ADA3475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"/>
            <a:ext cx="12190413" cy="68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88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287</Words>
  <Application>Microsoft Office PowerPoint</Application>
  <PresentationFormat>Custom</PresentationFormat>
  <Paragraphs>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PROMO KOMISI PASANGAN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430</dc:creator>
  <cp:lastModifiedBy>Lenovo Ideapad 3</cp:lastModifiedBy>
  <cp:revision>32</cp:revision>
  <dcterms:created xsi:type="dcterms:W3CDTF">2021-11-26T03:31:01Z</dcterms:created>
  <dcterms:modified xsi:type="dcterms:W3CDTF">2022-02-21T15:28:16Z</dcterms:modified>
</cp:coreProperties>
</file>